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6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1" r:id="rId25"/>
    <p:sldId id="312" r:id="rId26"/>
    <p:sldId id="313" r:id="rId27"/>
    <p:sldId id="299" r:id="rId28"/>
    <p:sldId id="314" r:id="rId29"/>
    <p:sldId id="300" r:id="rId30"/>
    <p:sldId id="302" r:id="rId31"/>
    <p:sldId id="301" r:id="rId32"/>
    <p:sldId id="281" r:id="rId33"/>
    <p:sldId id="298" r:id="rId34"/>
    <p:sldId id="30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46"/>
    <p:restoredTop sz="93303"/>
  </p:normalViewPr>
  <p:slideViewPr>
    <p:cSldViewPr snapToGrid="0" snapToObjects="1">
      <p:cViewPr varScale="1">
        <p:scale>
          <a:sx n="77" d="100"/>
          <a:sy n="77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12/08/2019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8/12/19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8/12/19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8/12/19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8/12/19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8/12/19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endParaRPr lang="pt-B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 ao Single </a:t>
            </a:r>
            <a:r>
              <a:rPr lang="pt-BR" sz="3200" dirty="0" err="1"/>
              <a:t>Responsibility</a:t>
            </a:r>
            <a:r>
              <a:rPr lang="pt-BR" sz="3200" dirty="0"/>
              <a:t> </a:t>
            </a:r>
            <a:r>
              <a:rPr lang="pt-BR" sz="3200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fontScale="92500"/>
          </a:bodyPr>
          <a:lstStyle/>
          <a:p>
            <a:r>
              <a:rPr lang="pt-BR" sz="3200" dirty="0"/>
              <a:t>Definem estruturas que facilitam a utilização de determinadas classes e extensão de forma independente</a:t>
            </a:r>
          </a:p>
          <a:p>
            <a:r>
              <a:rPr lang="pt-BR" sz="3200" dirty="0"/>
              <a:t>Utiliza diferentes classes para montar uma estrutura, escondendo certas classes e a complexidade de interação com múltiplas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Projeto</a:t>
            </a:r>
            <a:r>
              <a:rPr lang="en-US" sz="2800" dirty="0"/>
              <a:t>: </a:t>
            </a:r>
            <a:r>
              <a:rPr lang="en-US" sz="2800" dirty="0" err="1"/>
              <a:t>Soluções</a:t>
            </a:r>
            <a:r>
              <a:rPr lang="en-US" sz="2800" dirty="0"/>
              <a:t> </a:t>
            </a:r>
            <a:r>
              <a:rPr lang="en-US" sz="2800" dirty="0" err="1"/>
              <a:t>reutilizáveis</a:t>
            </a:r>
            <a:r>
              <a:rPr lang="en-US" sz="2800" dirty="0"/>
              <a:t> de software </a:t>
            </a:r>
            <a:r>
              <a:rPr lang="en-US" sz="2800" dirty="0" err="1"/>
              <a:t>orientado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”. Erich Gamma, Richard Helm, Ralph Johnson, John </a:t>
            </a:r>
            <a:r>
              <a:rPr lang="en-US" sz="2800" dirty="0" err="1"/>
              <a:t>Vlissides</a:t>
            </a:r>
            <a:r>
              <a:rPr lang="en-US" sz="2800" dirty="0"/>
              <a:t> (</a:t>
            </a:r>
            <a:r>
              <a:rPr lang="en-US" sz="2800" i="1" dirty="0"/>
              <a:t>Gang of Four, </a:t>
            </a:r>
            <a:r>
              <a:rPr lang="en-US" sz="2800" i="1" dirty="0" err="1"/>
              <a:t>GoF</a:t>
            </a:r>
            <a:r>
              <a:rPr lang="en-US" sz="2800" i="1" dirty="0"/>
              <a:t> </a:t>
            </a:r>
            <a:r>
              <a:rPr lang="en-US" sz="2800" i="1" dirty="0" err="1"/>
              <a:t>ou</a:t>
            </a:r>
            <a:r>
              <a:rPr lang="en-US" sz="2800" i="1" dirty="0"/>
              <a:t> Gangue dos Quatro</a:t>
            </a:r>
            <a:r>
              <a:rPr lang="en-US" sz="2800" dirty="0"/>
              <a:t>) [</a:t>
            </a:r>
            <a:r>
              <a:rPr lang="en-US" sz="2800" dirty="0" err="1"/>
              <a:t>GoF</a:t>
            </a:r>
            <a:r>
              <a:rPr lang="en-US" sz="2800" dirty="0"/>
              <a:t>].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“Use a </a:t>
            </a:r>
            <a:r>
              <a:rPr lang="en-US" sz="2800" dirty="0" err="1"/>
              <a:t>Cabeça</a:t>
            </a:r>
            <a:r>
              <a:rPr lang="en-US" sz="2800" dirty="0"/>
              <a:t>! 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Projetos</a:t>
            </a:r>
            <a:r>
              <a:rPr lang="en-US" sz="2800" dirty="0"/>
              <a:t> (Design Patterns)”. Eric Freeman &amp; Elisabeth Freeman [UCPP].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Implementação</a:t>
            </a:r>
            <a:r>
              <a:rPr lang="en-US" sz="2800" dirty="0"/>
              <a:t>: Um </a:t>
            </a:r>
            <a:r>
              <a:rPr lang="en-US" sz="2800" dirty="0" err="1"/>
              <a:t>catálogo</a:t>
            </a:r>
            <a:r>
              <a:rPr lang="en-US" sz="2800" dirty="0"/>
              <a:t> de </a:t>
            </a:r>
            <a:r>
              <a:rPr lang="en-US" sz="2800" dirty="0" err="1"/>
              <a:t>padrões</a:t>
            </a:r>
            <a:r>
              <a:rPr lang="en-US" sz="2800" dirty="0"/>
              <a:t> </a:t>
            </a:r>
            <a:r>
              <a:rPr lang="en-US" sz="2800" dirty="0" err="1"/>
              <a:t>indispensável</a:t>
            </a:r>
            <a:r>
              <a:rPr lang="en-US" sz="2800" dirty="0"/>
              <a:t> para o </a:t>
            </a:r>
            <a:r>
              <a:rPr lang="en-US" sz="2800" dirty="0" err="1"/>
              <a:t>dia</a:t>
            </a:r>
            <a:r>
              <a:rPr lang="en-US" sz="2800" dirty="0"/>
              <a:t> a </a:t>
            </a:r>
            <a:r>
              <a:rPr lang="en-US" sz="2800" dirty="0" err="1"/>
              <a:t>dia</a:t>
            </a:r>
            <a:r>
              <a:rPr lang="en-US" sz="2800" dirty="0"/>
              <a:t> do </a:t>
            </a:r>
            <a:r>
              <a:rPr lang="en-US" sz="2800" dirty="0" err="1"/>
              <a:t>programador</a:t>
            </a:r>
            <a:r>
              <a:rPr lang="en-US" sz="2800" dirty="0"/>
              <a:t>”, Kent Beck* [PI].</a:t>
            </a:r>
            <a:br>
              <a:rPr lang="en-US" sz="28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*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tem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biblioteca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1206</Words>
  <Application>Microsoft Macintosh PowerPoint</Application>
  <PresentationFormat>Widescreen</PresentationFormat>
  <Paragraphs>143</Paragraphs>
  <Slides>34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128</cp:revision>
  <dcterms:created xsi:type="dcterms:W3CDTF">2019-06-08T18:45:18Z</dcterms:created>
  <dcterms:modified xsi:type="dcterms:W3CDTF">2019-08-12T20:11:55Z</dcterms:modified>
</cp:coreProperties>
</file>